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notesMasterIdLst>
    <p:notesMasterId r:id="rId9"/>
  </p:notesMasterIdLst>
  <p:sldIdLst>
    <p:sldId id="256" r:id="rId2"/>
    <p:sldId id="259" r:id="rId3"/>
    <p:sldId id="262" r:id="rId4"/>
    <p:sldId id="257" r:id="rId5"/>
    <p:sldId id="263" r:id="rId6"/>
    <p:sldId id="264" r:id="rId7"/>
    <p:sldId id="261" r:id="rId8"/>
  </p:sldIdLst>
  <p:sldSz cx="9144000" cy="6858000" type="screen4x3"/>
  <p:notesSz cx="6858000" cy="9144000"/>
  <p:embeddedFontLst>
    <p:embeddedFont>
      <p:font typeface="배달의민족 주아" panose="020B0600000101010101" charset="-127"/>
      <p:regular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2158" userDrawn="1">
          <p15:clr>
            <a:srgbClr val="A4A3A4"/>
          </p15:clr>
        </p15:guide>
        <p15:guide id="1" pos="28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02" autoAdjust="0"/>
    <p:restoredTop sz="94660"/>
  </p:normalViewPr>
  <p:slideViewPr>
    <p:cSldViewPr snapToObjects="1">
      <p:cViewPr varScale="1">
        <p:scale>
          <a:sx n="73" d="100"/>
          <a:sy n="73" d="100"/>
        </p:scale>
        <p:origin x="324" y="60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46D95-31E7-444E-99A5-E6E5B4F79397}" type="datetimeFigureOut">
              <a:rPr lang="ko-KR" altLang="en-US" smtClean="0"/>
              <a:t>2024-05-30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C422A-9B47-4AF5-88CD-D13AB6A5F4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45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C422A-9B47-4AF5-88CD-D13AB6A5F44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592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2C8D7-98B4-4FB1-99FC-D749B59F7E54}" type="datetimeFigureOut">
              <a:rPr lang="ko-KR" altLang="en-US" smtClean="0"/>
              <a:pPr/>
              <a:t>2024-05-30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19885" y="1340485"/>
            <a:ext cx="5977255" cy="1588770"/>
          </a:xfrm>
        </p:spPr>
        <p:txBody>
          <a:bodyPr vert="horz" wrap="square" lIns="91440" tIns="45720" rIns="91440" bIns="45720" numCol="1" anchor="ctr">
            <a:normAutofit fontScale="90000"/>
          </a:bodyPr>
          <a:lstStyle/>
          <a:p>
            <a:pPr marL="0" indent="0" defTabSz="508000">
              <a:buFontTx/>
              <a:buNone/>
            </a:pPr>
            <a:r>
              <a:rPr lang="ko-KR" altLang="en-US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의약품 재고 관리</a:t>
            </a:r>
            <a:r>
              <a:rPr lang="en-US" altLang="ko-KR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/>
            </a:r>
            <a:br>
              <a:rPr lang="en-US" altLang="ko-KR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</a:br>
            <a:r>
              <a:rPr lang="en-US" altLang="ko-KR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Medicine Management</a:t>
            </a:r>
            <a:br>
              <a:rPr lang="en-US" altLang="ko-KR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</a:br>
            <a:endParaRPr lang="ko-KR" altLang="en-US" sz="2800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411730" y="1557020"/>
            <a:ext cx="5905500" cy="457263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어플 소개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기대 효과 및 필요성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기능 설명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어플 시연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0" indent="0" defTabSz="508000">
              <a:lnSpc>
                <a:spcPct val="130000"/>
              </a:lnSpc>
              <a:buNone/>
            </a:pPr>
            <a:endParaRPr lang="en-US" altLang="ko-KR" sz="2800" dirty="0">
              <a:latin typeface="배달의민족 주아" charset="0"/>
              <a:ea typeface="배달의민족 주아" charset="0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2051685" y="476885"/>
            <a:ext cx="1656715" cy="864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342900" indent="-342900" algn="ctr" defTabSz="914400" eaLnBrk="1" fontAlgn="auto" latinLnBrk="1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000" b="0" i="0" strike="noStrike" cap="none">
                <a:ln w="9525" cap="flat" cmpd="sng">
                  <a:noFill/>
                  <a:prstDash/>
                </a:ln>
                <a:latin typeface="배달의민족 주아" charset="0"/>
                <a:ea typeface="배달의민족 주아" charset="0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1.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어플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043" y="2324309"/>
            <a:ext cx="8209915" cy="3096498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defTabSz="508000">
              <a:buNone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급하게 상비약이 필요한 경우 집 주변 약국에 재고가 있는지 파악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 수 있으며 증상에 따른 의약품 추천과 약품에 대한 설명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영업 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 등이 포함되어 있는 어플리케이션이다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0" indent="0" defTabSz="508000">
              <a:buNone/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자신의 위치를 통해 주변 약국에서의 약품 재고를 파악하여 헛걸음을 방지하고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의약품을 전문적으로 다루지 못하는 일반인이나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노인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어린이 등 증상에 따른 약 복용 시 효과를 통해 약의 오남용을 방지할 수 있다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0" indent="0" defTabSz="508000">
              <a:buNone/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399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2.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기대 효과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043" y="2708920"/>
            <a:ext cx="8209915" cy="2088386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defTabSz="508000">
              <a:buNone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의약품에 대해 전문적으로 알지 못하는 일반인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소아 자녀를 둔 부모님 등을 대상으로 위치에 따른 재고 파악을 통해 방문에 대한 헛걸음 방지와 사용자가 원하는 의약품을 효과적으로 찾을 수 있고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복용 시 주의사항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보관 시 주의사항을 통해 약의 오남용을 방지하며 약의 변질 혹은 오염을 방지할 수 있다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3.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042" y="1556792"/>
            <a:ext cx="8209915" cy="4824536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 위치에 따른 가까운 약국 위치 파악 기능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약품 관리 기능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의약품 재고 관리 기능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약의 부작용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보관 시 주의사항 설명 기능</a:t>
            </a:r>
          </a:p>
        </p:txBody>
      </p:sp>
    </p:spTree>
    <p:extLst>
      <p:ext uri="{BB962C8B-B14F-4D97-AF65-F5344CB8AC3E}">
        <p14:creationId xmlns:p14="http://schemas.microsoft.com/office/powerpoint/2010/main" val="2798618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endParaRPr lang="ko-KR" altLang="en-US" sz="3600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043" y="2708920"/>
            <a:ext cx="8209915" cy="2088386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defTabSz="508000">
              <a:buNone/>
            </a:pP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769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/>
          <p:cNvSpPr txBox="1">
            <a:spLocks/>
          </p:cNvSpPr>
          <p:nvPr/>
        </p:nvSpPr>
        <p:spPr>
          <a:xfrm>
            <a:off x="1619885" y="1628775"/>
            <a:ext cx="5977255" cy="158877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54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감사합니다</a:t>
            </a:r>
            <a:endParaRPr lang="ko-KR" altLang="en-US" sz="4800" b="0" i="0" strike="noStrike" cap="none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charset="0"/>
              <a:ea typeface="배달의민족 도현" charset="0"/>
              <a:cs typeface="+mj-c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Pages>4</Pages>
  <Words>171</Words>
  <Characters>0</Characters>
  <Application>Microsoft Office PowerPoint</Application>
  <DocSecurity>0</DocSecurity>
  <PresentationFormat>화면 슬라이드 쇼(4:3)</PresentationFormat>
  <Lines>0</Lines>
  <Paragraphs>22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배달의민족 주아</vt:lpstr>
      <vt:lpstr>Arial</vt:lpstr>
      <vt:lpstr>배달의민족 도현</vt:lpstr>
      <vt:lpstr>맑은 고딕</vt:lpstr>
      <vt:lpstr>Office 테마</vt:lpstr>
      <vt:lpstr>의약품 재고 관리 Medicine Management </vt:lpstr>
      <vt:lpstr>PowerPoint 프레젠테이션</vt:lpstr>
      <vt:lpstr>1. 어플 소개</vt:lpstr>
      <vt:lpstr>2. 기대 효과</vt:lpstr>
      <vt:lpstr>3. 기능 설명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plus</dc:creator>
  <cp:lastModifiedBy>YUHAN</cp:lastModifiedBy>
  <cp:revision>7</cp:revision>
  <dcterms:modified xsi:type="dcterms:W3CDTF">2024-05-30T03:56:55Z</dcterms:modified>
  <cp:version>9.101.12.38406</cp:version>
</cp:coreProperties>
</file>

<file path=docProps/thumbnail.jpeg>
</file>